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ink/ink7.xml" ContentType="application/inkml+xml"/>
  <Override PartName="/ppt/notesSlides/notesSlide7.xml" ContentType="application/vnd.openxmlformats-officedocument.presentationml.notesSlide+xml"/>
  <Override PartName="/ppt/ink/ink8.xml" ContentType="application/inkml+xml"/>
  <Override PartName="/ppt/notesSlides/notesSlide8.xml" ContentType="application/vnd.openxmlformats-officedocument.presentationml.notesSlide+xml"/>
  <Override PartName="/ppt/ink/ink9.xml" ContentType="application/inkml+xml"/>
  <Override PartName="/ppt/notesSlides/notesSlide9.xml" ContentType="application/vnd.openxmlformats-officedocument.presentationml.notesSlide+xml"/>
  <Override PartName="/ppt/ink/ink10.xml" ContentType="application/inkml+xml"/>
  <Override PartName="/ppt/notesSlides/notesSlide10.xml" ContentType="application/vnd.openxmlformats-officedocument.presentationml.notesSlide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mo" panose="020B0604020202020204" charset="0"/>
      <p:regular r:id="rId13"/>
    </p:embeddedFont>
    <p:embeddedFont>
      <p:font typeface="Outfit Extra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18:09:53.5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64 24575,'835'0'0,"-800"-2"0,64-11 0,17-2 0,66 15 0,22-2 0,-173-1 0,35-9 0,-39 7 0,54-5 0,348 9 0,-203 3 0,-188-1 0,65 13 0,16 1 0,349-13 0,-242-4 0,-72 2-1365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18:11:57.2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24575,'28'9'0,"-18"-6"0,32 9 0,-25-8 0,0 0 0,0 2 0,-1 0 0,0 1 0,0 0 0,0 2 0,15 10 0,-17-10 0,2-1 0,-1 0 0,1-1 0,0 0 0,1-2 0,-1 0 0,28 4 0,-41-8 0,41 6 0,1-2 0,-1-2 0,87-6 0,-33 1 0,1141 2 0,-1208-2 0,0-1 0,36-8 0,-34 5 0,53-4 0,236 10 0,-148 1 0,-156-2 0,1-1 0,0-1 0,25-7 0,-23 5 0,44-6 0,-19 9 0,-10 0 0,0-1 0,43-9 0,-41 5 0,1 2 0,-1 2 0,1 1 0,74 7 0,-21 14-1365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18:12:09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36 24575,'650'0'0,"-642"0"0,29 3 0,-35-2 0,-1-1 0,0 1 0,1 0 0,-1-1 0,0 1 0,0 0 0,0 0 0,1 0 0,-1-1 0,0 1 0,0 0 0,0 1 0,-1-1 0,1 0 0,0 0 0,0 0 0,0 0 0,-1 1 0,1-1 0,-1 0 0,1 1 0,-1-1 0,1 2 0,-1 0 0,1 0 0,-1 0 0,1 1 0,-1-1 0,1 0 0,0 0 0,0 0 0,0 1 0,0-1 0,1 0 0,-1 0 0,1-1 0,0 1 0,0 0 0,0-1 0,0 1 0,0-1 0,1 1 0,-1-1 0,1 0 0,-1 0 0,1 0 0,0-1 0,0 1 0,0 0 0,5 1 0,12 3 0,0 0 0,0-1 0,1-1 0,32 2 0,91-2 0,-12-2 0,-103 1 0,377 16 0,89-20 0,-475 0 0,-1-1 0,1-2 0,0 0 0,-1-1 0,26-10 0,-24 8 0,1 0 0,-1 2 0,1 0 0,25-2 0,301 6 0,-168 3 0,284-2 0,-457 0 0,0 1 0,1-2 0,-1 1 0,0-1 0,0 0 0,0 0 0,0-1 0,0 0 0,-1 0 0,1-1 0,9-5 0,-16 8 0,0 0 0,0 0 0,0 0 0,0 0 0,0 0 0,1 0 0,-1 0 0,0 0 0,0 0 0,0 0 0,0-1 0,0 1 0,0 0 0,0 0 0,0 0 0,0 0 0,0 0 0,0 0 0,0 0 0,0-1 0,0 1 0,0 0 0,0 0 0,0 0 0,0 0 0,0 0 0,0 0 0,0-1 0,0 1 0,0 0 0,0 0 0,0 0 0,0 0 0,0 0 0,0 0 0,0-1 0,0 1 0,0 0 0,0 0 0,0 0 0,0 0 0,0 0 0,0 0 0,-1 0 0,1 0 0,0 0 0,0-1 0,0 1 0,0 0 0,0 0 0,0 0 0,-1 0 0,-10-4 0,-13 1 0,-159 4 0,-36-3 0,145-12 0,55 9 0,0 1 0,-24-2 0,-100 3 0,77 3 0,-80-10 0,-73-29 0,161 32 0,0 1 0,-1 4 0,-64 4 0,34 0 0,60 0-104,0 1 0,-32 7 0,37-6-949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18:10:05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1 190 24575,'34'-2'0,"-1"-1"0,1-2 0,-1-2 0,50-15 0,-38 9 0,10 0 0,1 2 0,0 3 0,0 2 0,81 1 0,594 6 0,-705-2 0,1-2 0,38-8 0,-36 5 0,53-4 0,-53 8 0,0-1 0,48-11 0,-46 9 0,43-3 0,-41 6 0,33-7 0,3-1 0,-1 3 0,1 3 0,84 5 0,-45 1 0,-82 0 0,0 1 0,0 1 0,0 1 0,33 12 0,-28-8 0,0-2 0,41 6 0,27 3 0,-66-10 0,64 5 0,344-10 235,-202-3-1835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18:10:21.6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131 0 24575,'-90'0'0,"55"0"0,29 0 0,12 0 0,462 0 0,-435 2 0,0 2 0,53 12 0,-54-9 0,-16-3 0,-1 1 0,0 0 0,-1 2 0,1-1 0,16 12 0,-18-10 0,0-1 0,1 0 0,0-1 0,0 0 0,28 6 0,9-6 0,0-3 0,90-5 0,-41 0 0,396 2 0,-477-1 0,1-2 0,-1 1 0,23-8 0,-19 5 0,40-4 0,249 6 0,-160 5 0,-114 1 0,-1 1 0,0 2 0,0 2 0,39 13 0,-23-6 0,-9-3 0,-25-6 0,0 0 0,0-2 0,36 4 0,250-7 0,-146-3 0,-135 1 0,-1-2 0,0-1 0,31-8 0,-20 4 0,35-14-1365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18:10:35.1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1 203 24575,'85'-1'0,"-36"-1"0,0 2 0,-1 2 0,63 11 0,-12 5 0,-49-10 0,0 2 0,48 17 0,-79-21 0,0-1 0,0-1 0,0-1 0,32 1 0,80-5 0,-55-1 0,-16 2 0,-23 2 0,0-3 0,0-1 0,53-9 0,101-19 0,-116 20 0,-13 3 0,-20 2 0,83-20 0,88-24 0,31-10 0,-219 52 0,0 2 0,0 0 0,1 1 0,29 0 0,108 6 0,-65 1 0,627-3 0,-644 4 0,-74-4 0,-1 1 0,1 1 0,-1-1 0,0 1 0,0 0 0,0 0 0,0 0 0,0 1 0,0 0 0,7 5 0,-11-5 0,1-1 0,-1 1 0,0 0 0,0 0 0,0 0 0,0 0 0,0 0 0,-1 0 0,0 1 0,1-1 0,-1 0 0,0 1 0,-1-1 0,1 1 0,-1-1 0,1 1 0,-1-1 0,0 1 0,0-1 0,-1 1 0,0 6 0,-1-4 0,1 1 0,-1-1 0,0 0 0,0 0 0,0-1 0,-1 1 0,0 0 0,0-1 0,0 0 0,-1 0 0,-6 7 0,5-8 0,0 0 0,0 0 0,0-1 0,0 1 0,-1-1 0,0-1 0,1 1 0,-1-1 0,0 0 0,0 0 0,0-1 0,0 0 0,-8 1 0,-11 0 0,-50-4 0,43 1 0,11 0 0,1-2 0,0 0 0,0-1 0,0 0 0,1-2 0,0 0 0,0-2 0,0 0 0,1-1 0,0-1 0,1 0 0,-28-22 0,32 23 0,0 1 0,0 1 0,-29-12 0,-16-9 0,12 5 0,0 2 0,-72-23 0,96 38 0,0 1 0,-27-3 0,-28-6 0,74 13 0,0 1 0,0-1 0,0 1 0,0 0 0,0 0 0,0 0 0,1 0 0,-1 0 0,0 0 0,0 1 0,0 0 0,0-1 0,1 1 0,-1 0 0,0 0 0,0 1 0,1-1 0,-1 0 0,-3 4 0,-3 3 0,0 0 0,0 1 0,-12 17 0,12-16 0,-70 94-1365,-6 12-5461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18:10:45.2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64 24575,'22'0'0,"4"-1"0,0 2 0,0 1 0,46 8 0,141 30 0,-167-33 0,-1-2 0,1-2 0,0-1 0,46-6 0,2 2 0,-78 2 0,23 1 0,1-1 0,-1-3 0,0-1 0,0-1 0,48-15 0,-52 11 0,0 0 0,1 2 0,70-3 0,112 10 0,-89 3 0,-38-2 0,111-3 0,-169-2 0,46-12 0,-47 8 0,15-2 0,-19 3 0,-1 1 0,47-4 0,363 8 0,-215 5 0,-114-5 0,125 4 0,-137 13 331,-63-9-1179,52 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18:10:45.7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18:10:55.6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33 24575,'25'-1'0,"1"-2"0,38-8 0,-34 5 0,41-3 0,368 6 0,-224 5 0,323-2 0,-487 3 0,65 10 0,-64-5 0,59 0 0,-81-8 0,0 2 0,1 1 0,43 10 0,-28-6 0,0-1 0,1-3 0,90-5 0,-45 0 0,892 2 0,-965 1 0,0 1 0,-1 1 0,26 7 0,-22-5 0,0-1 0,24 2 0,-10-4-1365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18:11:04.7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33 24575,'1286'0'0,"-1247"-2"0,66-12 0,-63 8 0,50-3 0,592 7 0,-327 5 0,107-3 0,-443 1 0,1 1 0,40 10 0,-37-7 0,43 5 0,146-9 70,-134-2-1505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18:11:33.8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 24575,'434'0'0,"-405"2"0,-1 1 0,48 11 0,-26-4 0,71 19 0,-84-18 0,0-2 0,1-2 0,39 3 0,304-9 0,-182-3 0,-164 4 0,65 11 0,20 2 0,-104-14 0,233 18 0,-155-10 0,176-5 0,-145-6 0,-81 0 0,1-3 0,83-19 0,-82 13 0,1 3 0,70-5 0,-99 13 0,7 1 0,-1-2 0,1 0 0,0-2 0,-1-1 0,1-1 0,33-11 0,-35 8 0,1 2 0,0 0 0,0 1 0,44-2 0,98 5 0,-123 3 0,-34-3 0,-20-4 0,-22-4 0,-45 1 0,0 3 0,-124 7 0,85 1 0,-58-4 0,-163 5 0,203 12 0,-43 1 0,-262-16 0,198-1 0,230 1 0,0 0 0,0-1 0,1 0 0,-1-1 0,-21-6 0,22 2 342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430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customXml" Target="../ink/ink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customXml" Target="../ink/ink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customXml" Target="../ink/ink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customXml" Target="../ink/ink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customXml" Target="../ink/ink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customXml" Target="../ink/ink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2358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My Portfolio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84821"/>
            <a:ext cx="71144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Samarth Yuvraj Bhatnagar</a:t>
            </a:r>
            <a:endParaRPr lang="en-US" sz="44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9226CE5-0C0C-1084-0D6F-BA17FC04B305}"/>
                  </a:ext>
                </a:extLst>
              </p14:cNvPr>
              <p14:cNvContentPartPr/>
              <p14:nvPr/>
            </p14:nvContentPartPr>
            <p14:xfrm>
              <a:off x="13069238" y="7938843"/>
              <a:ext cx="1238400" cy="23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9226CE5-0C0C-1084-0D6F-BA17FC04B3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06238" y="7876203"/>
                <a:ext cx="1364040" cy="148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Test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Testing the prototypes with users to gather feedback and refine the solutions.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9CEB528-F528-B2BD-E1F5-4135784210D6}"/>
                  </a:ext>
                </a:extLst>
              </p14:cNvPr>
              <p14:cNvContentPartPr/>
              <p14:nvPr/>
            </p14:nvContentPartPr>
            <p14:xfrm>
              <a:off x="13080398" y="7937763"/>
              <a:ext cx="1250280" cy="69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9CEB528-F528-B2BD-E1F5-4135784210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17398" y="7875123"/>
                <a:ext cx="1375920" cy="195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291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About Me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978116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Passionate Learner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70296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Web Development, Programming, Robotics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667" y="3978116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663101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Interactive Websites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3101" y="470296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Applications, Python, JavaScript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9F6CB8A-E102-47F5-B578-32D4B2B732E8}"/>
                  </a:ext>
                </a:extLst>
              </p14:cNvPr>
              <p14:cNvContentPartPr/>
              <p14:nvPr/>
            </p14:nvContentPartPr>
            <p14:xfrm>
              <a:off x="13035398" y="7916163"/>
              <a:ext cx="1294560" cy="68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9F6CB8A-E102-47F5-B578-32D4B2B732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72758" y="7853523"/>
                <a:ext cx="1420200" cy="194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186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Skills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462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HTML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4200406" y="4462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CSS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607022" y="4462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JavaScript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013638" y="4462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Git/GitHub</a:t>
            </a:r>
            <a:endParaRPr lang="en-US" sz="2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16F0C7C-FEAE-6C64-60A0-6C0757C5DB10}"/>
                  </a:ext>
                </a:extLst>
              </p14:cNvPr>
              <p14:cNvContentPartPr/>
              <p14:nvPr/>
            </p14:nvContentPartPr>
            <p14:xfrm>
              <a:off x="13055558" y="7950723"/>
              <a:ext cx="1256040" cy="68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16F0C7C-FEAE-6C64-60A0-6C0757C5DB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92558" y="7887723"/>
                <a:ext cx="1381680" cy="193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562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Learning Goals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7603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68904" y="3845362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7603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Full-Stack Web App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10171867" y="37603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329029" y="3845362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908983" y="37603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Learn React.js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438543" y="5092779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0173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Learn Python for AI</a:t>
            </a:r>
            <a:endParaRPr lang="en-US" sz="2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BA265DD-B13B-D539-C750-BC437E438CB1}"/>
                  </a:ext>
                </a:extLst>
              </p14:cNvPr>
              <p14:cNvContentPartPr/>
              <p14:nvPr/>
            </p14:nvContentPartPr>
            <p14:xfrm>
              <a:off x="13058078" y="7888803"/>
              <a:ext cx="1263600" cy="108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BA265DD-B13B-D539-C750-BC437E438C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95438" y="7826163"/>
                <a:ext cx="1389240" cy="234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8106251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Introduction to Design Thinking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299960" y="1745694"/>
            <a:ext cx="30480" cy="5874901"/>
          </a:xfrm>
          <a:prstGeom prst="roundRect">
            <a:avLst>
              <a:gd name="adj" fmla="val 305487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320373" y="2229088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065824" y="1995011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250370" y="2078117"/>
            <a:ext cx="129659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775930" y="1967389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Empathize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534096" y="3337560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065824" y="3103483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219414" y="3186589"/>
            <a:ext cx="191572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9"/>
          <p:cNvSpPr/>
          <p:nvPr/>
        </p:nvSpPr>
        <p:spPr>
          <a:xfrm>
            <a:off x="8534519" y="3075861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Define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6320373" y="4335185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065824" y="4101108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220605" y="4184213"/>
            <a:ext cx="189190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3"/>
          <p:cNvSpPr/>
          <p:nvPr/>
        </p:nvSpPr>
        <p:spPr>
          <a:xfrm>
            <a:off x="775930" y="4073485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Ideate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534096" y="5332809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065824" y="5098733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213223" y="5181838"/>
            <a:ext cx="203835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600" dirty="0"/>
          </a:p>
        </p:txBody>
      </p:sp>
      <p:sp>
        <p:nvSpPr>
          <p:cNvPr id="19" name="Text 17"/>
          <p:cNvSpPr/>
          <p:nvPr/>
        </p:nvSpPr>
        <p:spPr>
          <a:xfrm>
            <a:off x="8534519" y="5071110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Prototype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6320373" y="6330434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7065824" y="6096357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220724" y="6179463"/>
            <a:ext cx="188833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</a:t>
            </a:r>
            <a:endParaRPr lang="en-US" sz="2600" dirty="0"/>
          </a:p>
        </p:txBody>
      </p:sp>
      <p:sp>
        <p:nvSpPr>
          <p:cNvPr id="23" name="Text 21"/>
          <p:cNvSpPr/>
          <p:nvPr/>
        </p:nvSpPr>
        <p:spPr>
          <a:xfrm>
            <a:off x="775930" y="6068735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Test</a:t>
            </a:r>
            <a:endParaRPr lang="en-US" sz="17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A070D9-359E-7F7D-A6B8-5180DBD33183}"/>
              </a:ext>
            </a:extLst>
          </p:cNvPr>
          <p:cNvGrpSpPr/>
          <p:nvPr/>
        </p:nvGrpSpPr>
        <p:grpSpPr>
          <a:xfrm>
            <a:off x="13046558" y="7938843"/>
            <a:ext cx="1260720" cy="48240"/>
            <a:chOff x="13046558" y="7938843"/>
            <a:chExt cx="1260720" cy="4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BE97B63-B9EE-5BC3-D6B7-4EFF1FB997B4}"/>
                    </a:ext>
                  </a:extLst>
                </p14:cNvPr>
                <p14:cNvContentPartPr/>
                <p14:nvPr/>
              </p14:nvContentPartPr>
              <p14:xfrm>
                <a:off x="13046558" y="7938843"/>
                <a:ext cx="1238760" cy="48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BE97B63-B9EE-5BC3-D6B7-4EFF1FB997B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983918" y="7875843"/>
                  <a:ext cx="13644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CEF2A85-FA7D-C391-5EF8-929F677523AD}"/>
                    </a:ext>
                  </a:extLst>
                </p14:cNvPr>
                <p14:cNvContentPartPr/>
                <p14:nvPr/>
              </p14:nvContentPartPr>
              <p14:xfrm>
                <a:off x="14306918" y="7950723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CEF2A85-FA7D-C391-5EF8-929F677523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243918" y="788772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Empathize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Understand users and their needs by observing, engaging, and empathizing with them.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D28C5F6-B364-AB12-C5FC-94918942A5FD}"/>
                  </a:ext>
                </a:extLst>
              </p14:cNvPr>
              <p14:cNvContentPartPr/>
              <p14:nvPr/>
            </p14:nvContentPartPr>
            <p14:xfrm>
              <a:off x="13058078" y="7950003"/>
              <a:ext cx="1253520" cy="35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D28C5F6-B364-AB12-C5FC-94918942A5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95438" y="7887003"/>
                <a:ext cx="1379160" cy="160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264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Define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Clearly defining the problem statement based on user insights.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0FD0B2D-1A63-BD09-C8E5-88A05F47DFC7}"/>
                  </a:ext>
                </a:extLst>
              </p14:cNvPr>
              <p14:cNvContentPartPr/>
              <p14:nvPr/>
            </p14:nvContentPartPr>
            <p14:xfrm>
              <a:off x="13046558" y="7938843"/>
              <a:ext cx="1282680" cy="12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0FD0B2D-1A63-BD09-C8E5-88A05F47DF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83918" y="7875843"/>
                <a:ext cx="1408320" cy="138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264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Ideate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Brainstorming and generating a wide range of creative ideas for solving the problem.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C061164-8D6F-9A5D-2EEB-DE7D68D53CE5}"/>
                  </a:ext>
                </a:extLst>
              </p14:cNvPr>
              <p14:cNvContentPartPr/>
              <p14:nvPr/>
            </p14:nvContentPartPr>
            <p14:xfrm>
              <a:off x="13058078" y="7949643"/>
              <a:ext cx="1278000" cy="57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C061164-8D6F-9A5D-2EEB-DE7D68D53C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95438" y="7886643"/>
                <a:ext cx="1403640" cy="183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264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Prototype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Creating simple prototypes or testable models of the ideas to explore solutions.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2B969E5-A5AB-2756-5C38-241EBA3A6C92}"/>
                  </a:ext>
                </a:extLst>
              </p14:cNvPr>
              <p14:cNvContentPartPr/>
              <p14:nvPr/>
            </p14:nvContentPartPr>
            <p14:xfrm>
              <a:off x="13046558" y="7939563"/>
              <a:ext cx="1249920" cy="57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2B969E5-A5AB-2756-5C38-241EBA3A6C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83918" y="7876923"/>
                <a:ext cx="1375560" cy="183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140</Words>
  <Application>Microsoft Office PowerPoint</Application>
  <PresentationFormat>Custom</PresentationFormat>
  <Paragraphs>50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Outfit Extra Bold</vt:lpstr>
      <vt:lpstr>Arimo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samarth bhatnagar</cp:lastModifiedBy>
  <cp:revision>2</cp:revision>
  <dcterms:created xsi:type="dcterms:W3CDTF">2024-12-17T18:03:55Z</dcterms:created>
  <dcterms:modified xsi:type="dcterms:W3CDTF">2024-12-17T18:12:44Z</dcterms:modified>
</cp:coreProperties>
</file>